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02" y="-3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E1D41A-C20E-46AE-B93E-438CDED1966D}" type="datetimeFigureOut">
              <a:rPr lang="en-US" smtClean="0"/>
              <a:pPr/>
              <a:t>1/21/2010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CE8974-5AC0-4F7F-AE8A-6267F5DE26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8E0DE0-9AD2-4208-BAA2-CEF47809BCBA}"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E0DE0-9AD2-4208-BAA2-CEF47809BCBA}"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E0DE0-9AD2-4208-BAA2-CEF47809BCBA}"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8E0DE0-9AD2-4208-BAA2-CEF47809BCBA}"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E0DE0-9AD2-4208-BAA2-CEF47809BCBA}" type="datetimeFigureOut">
              <a:rPr lang="en-US" smtClean="0"/>
              <a:pPr/>
              <a:t>1/21/2010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8E0DE0-9AD2-4208-BAA2-CEF47809BCBA}"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8E0DE0-9AD2-4208-BAA2-CEF47809BCBA}" type="datetimeFigureOut">
              <a:rPr lang="en-US" smtClean="0"/>
              <a:pPr/>
              <a:t>1/21/2010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8E0DE0-9AD2-4208-BAA2-CEF47809BCBA}" type="datetimeFigureOut">
              <a:rPr lang="en-US" smtClean="0"/>
              <a:pPr/>
              <a:t>1/21/2010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E0DE0-9AD2-4208-BAA2-CEF47809BCBA}" type="datetimeFigureOut">
              <a:rPr lang="en-US" smtClean="0"/>
              <a:pPr/>
              <a:t>1/21/2010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E0DE0-9AD2-4208-BAA2-CEF47809BCBA}"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E0DE0-9AD2-4208-BAA2-CEF47809BCBA}" type="datetimeFigureOut">
              <a:rPr lang="en-US" smtClean="0"/>
              <a:pPr/>
              <a:t>1/21/2010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2FDAC3-D23F-456E-A1BF-6C7B5F10C02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8E0DE0-9AD2-4208-BAA2-CEF47809BCBA}" type="datetimeFigureOut">
              <a:rPr lang="en-US" smtClean="0"/>
              <a:pPr/>
              <a:t>1/21/2010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2FDAC3-D23F-456E-A1BF-6C7B5F10C02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981200" y="914400"/>
            <a:ext cx="4552849" cy="923330"/>
          </a:xfrm>
          <a:prstGeom prst="rect">
            <a:avLst/>
          </a:prstGeom>
          <a:noFill/>
        </p:spPr>
        <p:txBody>
          <a:bodyPr wrap="non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Assignment # 3</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5" name="Rectangle 4"/>
          <p:cNvSpPr/>
          <p:nvPr/>
        </p:nvSpPr>
        <p:spPr>
          <a:xfrm>
            <a:off x="1676400" y="5257800"/>
            <a:ext cx="590398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By Syaff Brunson Jr.</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pic>
        <p:nvPicPr>
          <p:cNvPr id="4" name="Content Placeholder 3" descr="ps_scenario.gif"/>
          <p:cNvPicPr>
            <a:picLocks noGrp="1" noChangeAspect="1"/>
          </p:cNvPicPr>
          <p:nvPr>
            <p:ph idx="1"/>
          </p:nvPr>
        </p:nvPicPr>
        <p:blipFill>
          <a:blip r:embed="rId3" cstate="print"/>
          <a:stretch>
            <a:fillRect/>
          </a:stretch>
        </p:blipFill>
        <p:spPr>
          <a:xfrm>
            <a:off x="762000" y="0"/>
            <a:ext cx="6934200" cy="1651971"/>
          </a:xfrm>
        </p:spPr>
      </p:pic>
      <p:sp>
        <p:nvSpPr>
          <p:cNvPr id="10" name="Rectangle 9"/>
          <p:cNvSpPr/>
          <p:nvPr/>
        </p:nvSpPr>
        <p:spPr>
          <a:xfrm>
            <a:off x="-203944" y="2667000"/>
            <a:ext cx="9347944" cy="923330"/>
          </a:xfrm>
          <a:prstGeom prst="rect">
            <a:avLst/>
          </a:prstGeom>
          <a:noFill/>
        </p:spPr>
        <p:txBody>
          <a:bodyPr wrap="none" lIns="91440" tIns="45720" rIns="91440" bIns="45720" anchor="b">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Imagine a airplane with a series of special instruments anchored to it’s walls: a pendulum,</a:t>
            </a:r>
          </a:p>
          <a:p>
            <a:pPr algn="ctr"/>
            <a:r>
              <a:rPr lang="en-US"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 100 kg mass on a spring balance, and a sealed half full aquarium. What will happen to </a:t>
            </a:r>
          </a:p>
          <a:p>
            <a:pPr algn="ctr"/>
            <a:r>
              <a:rPr lang="en-US"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each Instrument when the plane takes off, makes turns, slows down, lands etc.</a:t>
            </a:r>
            <a:endParaRPr lang="en-US"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 b="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smtClean="0"/>
              <a:t>If there were to be a pendulum in the plane, then the pendulum would have a natural reaction to every sudden and gradual movement of the plane </a:t>
            </a:r>
          </a:p>
          <a:p>
            <a:r>
              <a:rPr lang="en-US" sz="2000" dirty="0" smtClean="0"/>
              <a:t>Plane taking off causes a tilt backwards, therefore the pendulum swings backwards, if the plane stops, then it swings forwards, if it slows down or speeds up, then the swinging motion of the pendulum increases and decreases.</a:t>
            </a:r>
          </a:p>
          <a:p>
            <a:r>
              <a:rPr lang="en-US" sz="2000" dirty="0" smtClean="0"/>
              <a:t>Eventually it will stop swinging once the plane lands</a:t>
            </a:r>
            <a:endParaRPr lang="en-US" sz="2000" dirty="0"/>
          </a:p>
        </p:txBody>
      </p:sp>
      <p:sp>
        <p:nvSpPr>
          <p:cNvPr id="5" name="Rectangle 4"/>
          <p:cNvSpPr/>
          <p:nvPr/>
        </p:nvSpPr>
        <p:spPr>
          <a:xfrm>
            <a:off x="2673951" y="304800"/>
            <a:ext cx="3110210"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Pendulum</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Picture 5" descr="picture-of-pitch.jpg"/>
          <p:cNvPicPr>
            <a:picLocks noChangeAspect="1"/>
          </p:cNvPicPr>
          <p:nvPr/>
        </p:nvPicPr>
        <p:blipFill>
          <a:blip r:embed="rId3" cstate="print"/>
          <a:stretch>
            <a:fillRect/>
          </a:stretch>
        </p:blipFill>
        <p:spPr>
          <a:xfrm>
            <a:off x="2514600" y="4572000"/>
            <a:ext cx="3467100" cy="161220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2000"/>
            <a:lum contrast="18000"/>
          </a:blip>
          <a:srcRect/>
          <a:stretch>
            <a:fillRect l="-12000" r="-1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1800" dirty="0" smtClean="0">
                <a:solidFill>
                  <a:srgbClr val="FF0000"/>
                </a:solidFill>
              </a:rPr>
              <a:t>If a half full aquarium were to be on a plane while it’s in motion, the water would be shifting from side  to side</a:t>
            </a:r>
          </a:p>
          <a:p>
            <a:r>
              <a:rPr lang="en-US" sz="1800" dirty="0" smtClean="0">
                <a:solidFill>
                  <a:srgbClr val="FF0000"/>
                </a:solidFill>
              </a:rPr>
              <a:t>There is space in the tank so it’s easy for water to move</a:t>
            </a:r>
          </a:p>
          <a:p>
            <a:r>
              <a:rPr lang="en-US" sz="1800" dirty="0" smtClean="0">
                <a:solidFill>
                  <a:srgbClr val="FF0000"/>
                </a:solidFill>
              </a:rPr>
              <a:t>When the plane takes off, and tilts backwards, the water in the tank should shift all the way to one say, either motion the plane has, the water reacts to it, still when plan is still, sway back and forth when the plane accelerates, leveled when the plane is at a constant velocity straight rather than on a tilt.</a:t>
            </a:r>
            <a:endParaRPr lang="en-US" sz="1800" dirty="0">
              <a:solidFill>
                <a:srgbClr val="FF0000"/>
              </a:solidFill>
            </a:endParaRPr>
          </a:p>
        </p:txBody>
      </p:sp>
      <p:sp>
        <p:nvSpPr>
          <p:cNvPr id="4" name="Rectangle 3"/>
          <p:cNvSpPr/>
          <p:nvPr/>
        </p:nvSpPr>
        <p:spPr>
          <a:xfrm>
            <a:off x="3089445" y="381000"/>
            <a:ext cx="304121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Aquarium</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1000" b="-31000"/>
          </a:stretch>
        </a:blipFill>
        <a:effectLst/>
      </p:bgPr>
    </p:bg>
    <p:spTree>
      <p:nvGrpSpPr>
        <p:cNvPr id="1" name=""/>
        <p:cNvGrpSpPr/>
        <p:nvPr/>
      </p:nvGrpSpPr>
      <p:grpSpPr>
        <a:xfrm>
          <a:off x="0" y="0"/>
          <a:ext cx="0" cy="0"/>
          <a:chOff x="0" y="0"/>
          <a:chExt cx="0" cy="0"/>
        </a:xfrm>
      </p:grpSpPr>
      <p:sp>
        <p:nvSpPr>
          <p:cNvPr id="4" name="Rectangle 3"/>
          <p:cNvSpPr/>
          <p:nvPr/>
        </p:nvSpPr>
        <p:spPr>
          <a:xfrm>
            <a:off x="1524000" y="304800"/>
            <a:ext cx="4713534"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Self experiment</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Rectangle 6"/>
          <p:cNvSpPr/>
          <p:nvPr/>
        </p:nvSpPr>
        <p:spPr>
          <a:xfrm>
            <a:off x="578986" y="2133600"/>
            <a:ext cx="7351821" cy="3785652"/>
          </a:xfrm>
          <a:prstGeom prst="rect">
            <a:avLst/>
          </a:prstGeom>
          <a:noFill/>
        </p:spPr>
        <p:txBody>
          <a:bodyPr wrap="none" lIns="91440" tIns="45720" rIns="91440" bIns="45720">
            <a:spAutoFit/>
          </a:bodyPr>
          <a:lstStyle/>
          <a:p>
            <a:pPr algn="ct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 tried to perform this experiment</a:t>
            </a:r>
          </a:p>
          <a:p>
            <a:pPr algn="ct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in the back of my moms</a:t>
            </a:r>
          </a:p>
          <a:p>
            <a:pPr algn="ct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car with a </a:t>
            </a:r>
            <a:r>
              <a:rPr lang="en-US" sz="4000" b="1" cap="none" spc="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bottlof</a:t>
            </a: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water, </a:t>
            </a:r>
          </a:p>
          <a:p>
            <a:pPr algn="ct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and the same effects occur in </a:t>
            </a:r>
          </a:p>
          <a:p>
            <a:pPr algn="ct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 car as they do in the</a:t>
            </a:r>
          </a:p>
          <a:p>
            <a:pPr algn="ctr"/>
            <a:r>
              <a:rPr lang="en-US" sz="4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plane and tank situation</a:t>
            </a:r>
            <a:endParaRPr lang="en-US" sz="4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1000" b="-31000"/>
          </a:stretch>
        </a:blipFill>
        <a:effectLst/>
      </p:bgPr>
    </p:bg>
    <p:spTree>
      <p:nvGrpSpPr>
        <p:cNvPr id="1" name=""/>
        <p:cNvGrpSpPr/>
        <p:nvPr/>
      </p:nvGrpSpPr>
      <p:grpSpPr>
        <a:xfrm>
          <a:off x="0" y="0"/>
          <a:ext cx="0" cy="0"/>
          <a:chOff x="0" y="0"/>
          <a:chExt cx="0" cy="0"/>
        </a:xfrm>
      </p:grpSpPr>
      <p:sp>
        <p:nvSpPr>
          <p:cNvPr id="4" name="Rectangle 3"/>
          <p:cNvSpPr/>
          <p:nvPr/>
        </p:nvSpPr>
        <p:spPr>
          <a:xfrm>
            <a:off x="1752600" y="2667000"/>
            <a:ext cx="4914288" cy="1446550"/>
          </a:xfrm>
          <a:prstGeom prst="rect">
            <a:avLst/>
          </a:prstGeom>
          <a:gradFill>
            <a:gsLst>
              <a:gs pos="0">
                <a:srgbClr val="000082"/>
              </a:gs>
              <a:gs pos="30000">
                <a:srgbClr val="66008F"/>
              </a:gs>
              <a:gs pos="64999">
                <a:srgbClr val="BA0066"/>
              </a:gs>
              <a:gs pos="89999">
                <a:srgbClr val="FF0000"/>
              </a:gs>
              <a:gs pos="100000">
                <a:srgbClr val="FF8200"/>
              </a:gs>
            </a:gsLst>
            <a:lin ang="5400000" scaled="0"/>
          </a:gradFill>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End</a:t>
            </a:r>
            <a:r>
              <a:rPr lang="en-US" sz="88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sym typeface="Wingdings" pitchFamily="2" charset="2"/>
              </a:rPr>
              <a:t></a:t>
            </a:r>
            <a:endPar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TotalTime>
  <Words>293</Words>
  <Application>Microsoft Office PowerPoint</Application>
  <PresentationFormat>On-screen Show (4:3)</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dell</cp:lastModifiedBy>
  <cp:revision>27</cp:revision>
  <dcterms:created xsi:type="dcterms:W3CDTF">2010-01-20T22:22:02Z</dcterms:created>
  <dcterms:modified xsi:type="dcterms:W3CDTF">2010-01-21T23:28:19Z</dcterms:modified>
</cp:coreProperties>
</file>